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46"/>
  </p:normalViewPr>
  <p:slideViewPr>
    <p:cSldViewPr snapToGrid="0">
      <p:cViewPr varScale="1">
        <p:scale>
          <a:sx n="108" d="100"/>
          <a:sy n="108" d="100"/>
        </p:scale>
        <p:origin x="73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CB9019-BF5D-AA12-64AC-B776D75B33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DF933A5-D968-A296-6A96-284CE47F99E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C29401-54F3-58F8-1370-A044282EB5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CD159-7BA0-2646-B049-041E2E6C2065}" type="datetimeFigureOut">
              <a:rPr lang="en-US" smtClean="0"/>
              <a:t>2/26/25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F6469D-D5C6-007B-9AE4-7925ACEC38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B57DD1-868A-0675-8A06-1D21F2F6BC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D4DF0-E231-E74A-A18A-82F9FD35FB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2910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4D8CBA-86BE-DFF7-7A1D-7A5911F441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36CA480-3717-F247-98A3-CC12DE7390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35AD3B-9581-B853-741A-16D283B4BD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CD159-7BA0-2646-B049-041E2E6C2065}" type="datetimeFigureOut">
              <a:rPr lang="en-US" smtClean="0"/>
              <a:t>2/26/25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F989BD-58FA-DA8E-285A-24FCCB92AE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5276E4-D26C-DD66-A885-A4DE3E9634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D4DF0-E231-E74A-A18A-82F9FD35FB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3339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F0F7C3B-B2CE-5654-6FF4-4A9B9CD3FD7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86D615E-B16B-0E82-DC64-6A5B46D25C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AC5AB1-77A6-C50E-10EE-E8902C3317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CD159-7BA0-2646-B049-041E2E6C2065}" type="datetimeFigureOut">
              <a:rPr lang="en-US" smtClean="0"/>
              <a:t>2/26/25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18F643-CA42-B25B-1E54-8B0F2DEE41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73791C-B081-D56E-CBAB-8A98B45D43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D4DF0-E231-E74A-A18A-82F9FD35FB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111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2414D5-32B8-D721-84CB-0017D8E36C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5C4CBC-6615-0E77-3CC5-A4875E2D88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403A0A-7F7E-9050-769F-3F4380364C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CD159-7BA0-2646-B049-041E2E6C2065}" type="datetimeFigureOut">
              <a:rPr lang="en-US" smtClean="0"/>
              <a:t>2/26/25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97204C-84A8-26CB-B7B5-D0F696B443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E56392-08B0-2F5E-4F5A-614AE5DCFF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D4DF0-E231-E74A-A18A-82F9FD35FB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2492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6DBE5E-1175-C23D-A460-AD271D715C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4132BF-529F-ED39-A8C5-15610356B8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ADBB0D-68E9-CF8D-E2F9-93D9F81611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CD159-7BA0-2646-B049-041E2E6C2065}" type="datetimeFigureOut">
              <a:rPr lang="en-US" smtClean="0"/>
              <a:t>2/26/25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2AD255-E520-916E-8B9C-274889D814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591D2B-276D-68DA-242A-542C2F8F98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D4DF0-E231-E74A-A18A-82F9FD35FB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9065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155FD2-7381-086A-E4F7-F2C1B4AE89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C10904-C5DB-E67B-9F6A-B87CA451B36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277337E-A68A-FAEE-B8B9-DCD904E2B0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6042E81-82D7-F726-5B04-9872EEB56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CD159-7BA0-2646-B049-041E2E6C2065}" type="datetimeFigureOut">
              <a:rPr lang="en-US" smtClean="0"/>
              <a:t>2/26/25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EE5677C-368D-B0FF-905C-0BC3D1A6F8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B3979F-79E2-71D0-F7CF-2E61166AD9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D4DF0-E231-E74A-A18A-82F9FD35FB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2531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E12B2A-A6C1-1A87-A0D8-E2536EB4BF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D5AD40-8D39-387D-3633-0842161E7B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29747CE-CBE6-8E94-B172-E654C45EDF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72257E0-E983-C157-4A94-9BB0DBF2D9F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E5D58FF-0C20-E57B-DDC7-CA1CA3CCB6C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129334E-DFA5-EDDD-1D0F-62FDBD5CB0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CD159-7BA0-2646-B049-041E2E6C2065}" type="datetimeFigureOut">
              <a:rPr lang="en-US" smtClean="0"/>
              <a:t>2/26/25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FC5B407-0CEA-2336-06B0-2EAB5B323F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7E8665F-59B1-CA52-C035-79CABD5B2B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D4DF0-E231-E74A-A18A-82F9FD35FB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17307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6416C4-AB68-2DFF-1D3F-ADD7A619A8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AC5A323-0731-2A2A-B1D1-6C3BC67841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CD159-7BA0-2646-B049-041E2E6C2065}" type="datetimeFigureOut">
              <a:rPr lang="en-US" smtClean="0"/>
              <a:t>2/26/25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0F9B060-2ABD-B5B0-972E-8FBBE0C69D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1E2C64C-3A27-4456-6BEE-F95EAD1223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D4DF0-E231-E74A-A18A-82F9FD35FB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36374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4DB419C-1C47-3C14-3CDB-111380AE50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CD159-7BA0-2646-B049-041E2E6C2065}" type="datetimeFigureOut">
              <a:rPr lang="en-US" smtClean="0"/>
              <a:t>2/26/25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203D6BE-D80D-8838-9283-C738457C3E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A2CD98-F393-8552-5DC7-E9CCF6A9A6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D4DF0-E231-E74A-A18A-82F9FD35FB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0952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CC34F2-6606-58EC-352A-8AF7788CFE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AB6122-F043-8B68-6513-98921E5FE2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7D657C0-2693-5043-7E72-8A03644675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64DF5E-5F59-4B80-7266-1442272897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CD159-7BA0-2646-B049-041E2E6C2065}" type="datetimeFigureOut">
              <a:rPr lang="en-US" smtClean="0"/>
              <a:t>2/26/25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4BECC71-5E80-1421-588D-29DF6460D8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0D86328-0051-850C-DD46-8653C01F67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D4DF0-E231-E74A-A18A-82F9FD35FB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44360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CF29C6-F7EE-7ABD-E95A-08F8C05A7D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B4F8DC2-47A8-80A9-40EB-6B308796DE9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40B205-CCB2-910C-46C7-2D795432B4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56CBD4C-4173-2E82-5590-7575077802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CD159-7BA0-2646-B049-041E2E6C2065}" type="datetimeFigureOut">
              <a:rPr lang="en-US" smtClean="0"/>
              <a:t>2/26/25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638B3DA-B614-C7D0-B722-4AEB893E08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6C69DA-0A5A-D0A4-2CF0-6D32670464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D4DF0-E231-E74A-A18A-82F9FD35FB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86612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E1DBBCA-8603-2112-3679-2363DF6FD1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B5CE56-6623-91AC-9EB0-E5C45E63B8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7C0428-F66C-C21B-1ED5-CCEB91D6DA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14CD159-7BA0-2646-B049-041E2E6C2065}" type="datetimeFigureOut">
              <a:rPr lang="en-US" smtClean="0"/>
              <a:t>2/26/25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418406-E13E-E7C5-68B5-23389AE009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BD717A-780A-8C8C-6D80-7C6529AF1F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13D4DF0-E231-E74A-A18A-82F9FD35FB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7013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FBF50-AA2F-7AED-11C2-E582302571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Explanation of Triaxial Testing Model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FF2F27D-0890-2813-D4D2-200A1CD25D9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84337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diagram of a geometrical figure&#10;&#10;AI-generated content may be incorrect.">
            <a:extLst>
              <a:ext uri="{FF2B5EF4-FFF2-40B4-BE49-F238E27FC236}">
                <a16:creationId xmlns:a16="http://schemas.microsoft.com/office/drawing/2014/main" id="{143EA7EC-26B3-AFA6-134C-D0C91EA90A8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2" y="0"/>
            <a:ext cx="12044363" cy="5330408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B42B6C4-BBF7-00F4-22A7-8CBD5DAD497D}"/>
              </a:ext>
            </a:extLst>
          </p:cNvPr>
          <p:cNvSpPr txBox="1"/>
          <p:nvPr/>
        </p:nvSpPr>
        <p:spPr>
          <a:xfrm>
            <a:off x="214311" y="5172817"/>
            <a:ext cx="11615738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I have produced a cube element, with dimensions of 0.1m, in the model attached. on 3 adjacent sides, there is a stress acting perpendicular to the face, which are an axial stress acting down on the top face, and radial stress acting on 2 of the side faces. The axial stress = radial stress = 20kPa. Given that the area of the face is 0.01 meters squared, the face force has a value of 200N. Boundary conditions are applied on the 3 remaining adjacent sides of the cube, by which they are constrained in the direction perpendicular to the face.</a:t>
            </a:r>
          </a:p>
          <a:p>
            <a:endParaRPr lang="en-US" sz="1400" dirty="0"/>
          </a:p>
          <a:p>
            <a:r>
              <a:rPr lang="en-US" sz="1400" dirty="0"/>
              <a:t>An additional downward displacement is applied to the top face of 0.02m (20% strain). This displacement should be applied through a linearly increasing time step, after the initial confining pressures were applied.</a:t>
            </a:r>
          </a:p>
        </p:txBody>
      </p:sp>
    </p:spTree>
    <p:extLst>
      <p:ext uri="{BB962C8B-B14F-4D97-AF65-F5344CB8AC3E}">
        <p14:creationId xmlns:p14="http://schemas.microsoft.com/office/powerpoint/2010/main" val="18227937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close-up of some writing&#10;&#10;AI-generated content may be incorrect.">
            <a:extLst>
              <a:ext uri="{FF2B5EF4-FFF2-40B4-BE49-F238E27FC236}">
                <a16:creationId xmlns:a16="http://schemas.microsoft.com/office/drawing/2014/main" id="{D926CDCF-CEC7-0B9D-BBF3-D27DD64695C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257969"/>
            <a:ext cx="7937500" cy="2413000"/>
          </a:xfrm>
        </p:spPr>
      </p:pic>
      <p:pic>
        <p:nvPicPr>
          <p:cNvPr id="9" name="Picture 8" descr="A screenshot of a computer&#10;&#10;AI-generated content may be incorrect.">
            <a:extLst>
              <a:ext uri="{FF2B5EF4-FFF2-40B4-BE49-F238E27FC236}">
                <a16:creationId xmlns:a16="http://schemas.microsoft.com/office/drawing/2014/main" id="{D35D1F88-08BF-1383-7594-99C881D633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4688" y="2628803"/>
            <a:ext cx="7772400" cy="4229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4608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3101D5-C1FD-1763-F642-142DB2E770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A computer screen shot of a cube&#10;&#10;AI-generated content may be incorrect.">
            <a:extLst>
              <a:ext uri="{FF2B5EF4-FFF2-40B4-BE49-F238E27FC236}">
                <a16:creationId xmlns:a16="http://schemas.microsoft.com/office/drawing/2014/main" id="{66B9B140-D45E-DE98-6985-36AD5660BE1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28638" y="0"/>
            <a:ext cx="10929938" cy="6831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8222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C28F84-92F9-9A4F-612A-BE27BF47AA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3 Graphs that I want to Produce.</a:t>
            </a:r>
            <a:br>
              <a:rPr lang="en-US" dirty="0"/>
            </a:br>
            <a:r>
              <a:rPr lang="en-US" dirty="0"/>
              <a:t>Graph1: Deviatoric Stress V Isotropic Stress</a:t>
            </a:r>
          </a:p>
        </p:txBody>
      </p:sp>
      <p:pic>
        <p:nvPicPr>
          <p:cNvPr id="5" name="Content Placeholder 4" descr="A whiteboard with a diagram of equations&#10;&#10;AI-generated content may be incorrect.">
            <a:extLst>
              <a:ext uri="{FF2B5EF4-FFF2-40B4-BE49-F238E27FC236}">
                <a16:creationId xmlns:a16="http://schemas.microsoft.com/office/drawing/2014/main" id="{47336D87-540B-18A5-CD4B-3EFF213A856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862138"/>
            <a:ext cx="10484891" cy="4486275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4A3ADA8-8A37-A66E-9C60-6BBEC48D696C}"/>
              </a:ext>
            </a:extLst>
          </p:cNvPr>
          <p:cNvSpPr txBox="1"/>
          <p:nvPr/>
        </p:nvSpPr>
        <p:spPr>
          <a:xfrm>
            <a:off x="1048616" y="4873336"/>
            <a:ext cx="2892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Graph should look like this</a:t>
            </a:r>
          </a:p>
        </p:txBody>
      </p:sp>
    </p:spTree>
    <p:extLst>
      <p:ext uri="{BB962C8B-B14F-4D97-AF65-F5344CB8AC3E}">
        <p14:creationId xmlns:p14="http://schemas.microsoft.com/office/powerpoint/2010/main" val="35786830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12193A-56DB-A560-C688-AF0A2CD6BE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943" y="78746"/>
            <a:ext cx="10515600" cy="917410"/>
          </a:xfrm>
        </p:spPr>
        <p:txBody>
          <a:bodyPr/>
          <a:lstStyle/>
          <a:p>
            <a:r>
              <a:rPr lang="en-US" dirty="0"/>
              <a:t>Graph 2: Deviatoric Stress vs Deviatoric Strain</a:t>
            </a:r>
          </a:p>
        </p:txBody>
      </p:sp>
      <p:pic>
        <p:nvPicPr>
          <p:cNvPr id="5" name="Content Placeholder 4" descr="A diagram of a function&#10;&#10;AI-generated content may be incorrect.">
            <a:extLst>
              <a:ext uri="{FF2B5EF4-FFF2-40B4-BE49-F238E27FC236}">
                <a16:creationId xmlns:a16="http://schemas.microsoft.com/office/drawing/2014/main" id="{C0990D38-19CF-EA1A-48E3-7F8167FDC53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99457" y="996156"/>
            <a:ext cx="9006444" cy="4969658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CEEC24A-1D2B-963B-E42F-246E7A704A71}"/>
              </a:ext>
            </a:extLst>
          </p:cNvPr>
          <p:cNvSpPr txBox="1"/>
          <p:nvPr/>
        </p:nvSpPr>
        <p:spPr>
          <a:xfrm>
            <a:off x="848591" y="4987636"/>
            <a:ext cx="2892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Graph should look like this</a:t>
            </a:r>
          </a:p>
        </p:txBody>
      </p:sp>
    </p:spTree>
    <p:extLst>
      <p:ext uri="{BB962C8B-B14F-4D97-AF65-F5344CB8AC3E}">
        <p14:creationId xmlns:p14="http://schemas.microsoft.com/office/powerpoint/2010/main" val="23090605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0BACE5-EDFA-38B0-F84F-13720D22F4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256"/>
            <a:ext cx="10515600" cy="777392"/>
          </a:xfrm>
        </p:spPr>
        <p:txBody>
          <a:bodyPr/>
          <a:lstStyle/>
          <a:p>
            <a:r>
              <a:rPr lang="en-US" dirty="0"/>
              <a:t>Graph 3: Volumetric Strain v Deviatoric Strain</a:t>
            </a:r>
          </a:p>
        </p:txBody>
      </p:sp>
      <p:pic>
        <p:nvPicPr>
          <p:cNvPr id="5" name="Content Placeholder 4" descr="A diagram of a function&#10;&#10;AI-generated content may be incorrect.">
            <a:extLst>
              <a:ext uri="{FF2B5EF4-FFF2-40B4-BE49-F238E27FC236}">
                <a16:creationId xmlns:a16="http://schemas.microsoft.com/office/drawing/2014/main" id="{CF6EBC5A-846C-D562-3653-C6C269942AF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09662" y="795648"/>
            <a:ext cx="9972676" cy="5798507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FDEB029-ECA8-BB36-3029-D783EF844042}"/>
              </a:ext>
            </a:extLst>
          </p:cNvPr>
          <p:cNvSpPr txBox="1"/>
          <p:nvPr/>
        </p:nvSpPr>
        <p:spPr>
          <a:xfrm>
            <a:off x="634279" y="3873211"/>
            <a:ext cx="2892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Graph should look like this</a:t>
            </a:r>
          </a:p>
        </p:txBody>
      </p:sp>
    </p:spTree>
    <p:extLst>
      <p:ext uri="{BB962C8B-B14F-4D97-AF65-F5344CB8AC3E}">
        <p14:creationId xmlns:p14="http://schemas.microsoft.com/office/powerpoint/2010/main" val="37966844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AEE718-DFC3-5650-653F-702590079C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My results so far:</a:t>
            </a:r>
          </a:p>
        </p:txBody>
      </p:sp>
      <p:pic>
        <p:nvPicPr>
          <p:cNvPr id="5" name="Content Placeholder 4" descr="A computer screen shot of a computer screen&#10;&#10;AI-generated content may be incorrect.">
            <a:extLst>
              <a:ext uri="{FF2B5EF4-FFF2-40B4-BE49-F238E27FC236}">
                <a16:creationId xmlns:a16="http://schemas.microsoft.com/office/drawing/2014/main" id="{529B2CD7-CFA9-BA22-574A-449BE5AAF6B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686119" y="3081336"/>
            <a:ext cx="6389635" cy="3270251"/>
          </a:xfrm>
        </p:spPr>
      </p:pic>
      <p:pic>
        <p:nvPicPr>
          <p:cNvPr id="7" name="Picture 6" descr="A computer screen shot of a cube&#10;&#10;AI-generated content may be incorrect.">
            <a:extLst>
              <a:ext uri="{FF2B5EF4-FFF2-40B4-BE49-F238E27FC236}">
                <a16:creationId xmlns:a16="http://schemas.microsoft.com/office/drawing/2014/main" id="{DEE9021D-1A40-03F7-B1FC-FDE5BD6142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705918"/>
            <a:ext cx="6096000" cy="3128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6598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80DA5F-DBEF-DD73-3796-3A3DA9DC9E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Questions.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E8CB47-AEFC-C2DE-D1C7-28EA3146E6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1. Please could you check the model is representative of the specified conditions.</a:t>
            </a:r>
          </a:p>
          <a:p>
            <a:pPr marL="0" indent="0">
              <a:buNone/>
            </a:pPr>
            <a:r>
              <a:rPr lang="en-US" dirty="0"/>
              <a:t>2. How can I extract the data needed to produce the graphs?</a:t>
            </a:r>
          </a:p>
          <a:p>
            <a:pPr marL="0" indent="0">
              <a:buNone/>
            </a:pPr>
            <a:r>
              <a:rPr lang="en-US" dirty="0"/>
              <a:t>3. My model takes a while to run, I am not sure why this is, the second analysis takes much linger than the first. (Where the first is the confining pressures, and the second is the linearly applied displacement).</a:t>
            </a:r>
          </a:p>
          <a:p>
            <a:pPr marL="0" indent="0">
              <a:buNone/>
            </a:pPr>
            <a:r>
              <a:rPr lang="en-US" dirty="0"/>
              <a:t>4. Any other points that you have noticed.</a:t>
            </a:r>
          </a:p>
        </p:txBody>
      </p:sp>
    </p:spTree>
    <p:extLst>
      <p:ext uri="{BB962C8B-B14F-4D97-AF65-F5344CB8AC3E}">
        <p14:creationId xmlns:p14="http://schemas.microsoft.com/office/powerpoint/2010/main" val="37929409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293</Words>
  <Application>Microsoft Macintosh PowerPoint</Application>
  <PresentationFormat>Widescreen</PresentationFormat>
  <Paragraphs>16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Aptos</vt:lpstr>
      <vt:lpstr>Aptos Display</vt:lpstr>
      <vt:lpstr>Arial</vt:lpstr>
      <vt:lpstr>Office Theme</vt:lpstr>
      <vt:lpstr>Explanation of Triaxial Testing Model</vt:lpstr>
      <vt:lpstr>PowerPoint Presentation</vt:lpstr>
      <vt:lpstr>PowerPoint Presentation</vt:lpstr>
      <vt:lpstr>PowerPoint Presentation</vt:lpstr>
      <vt:lpstr>3 Graphs that I want to Produce. Graph1: Deviatoric Stress V Isotropic Stress</vt:lpstr>
      <vt:lpstr>Graph 2: Deviatoric Stress vs Deviatoric Strain</vt:lpstr>
      <vt:lpstr>Graph 3: Volumetric Strain v Deviatoric Strain</vt:lpstr>
      <vt:lpstr>My results so far:</vt:lpstr>
      <vt:lpstr>Questions.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Magnus Line</dc:creator>
  <cp:lastModifiedBy>Magnus Line</cp:lastModifiedBy>
  <cp:revision>3</cp:revision>
  <dcterms:created xsi:type="dcterms:W3CDTF">2025-02-26T11:25:06Z</dcterms:created>
  <dcterms:modified xsi:type="dcterms:W3CDTF">2025-02-26T11:43:24Z</dcterms:modified>
</cp:coreProperties>
</file>