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9" r:id="rId4"/>
    <p:sldId id="258" r:id="rId5"/>
    <p:sldId id="260" r:id="rId6"/>
    <p:sldId id="261" r:id="rId7"/>
    <p:sldId id="262"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62"/>
  </p:normalViewPr>
  <p:slideViewPr>
    <p:cSldViewPr snapToGrid="0">
      <p:cViewPr varScale="1">
        <p:scale>
          <a:sx n="109" d="100"/>
          <a:sy n="109" d="100"/>
        </p:scale>
        <p:origin x="68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13CD93-F0A3-24A3-890A-54FA689BFCFB}"/>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213720E9-CC38-CF04-96E7-9433D574152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6E92D6DD-8287-4F22-6D4F-3D95FA6FE1D9}"/>
              </a:ext>
            </a:extLst>
          </p:cNvPr>
          <p:cNvSpPr>
            <a:spLocks noGrp="1"/>
          </p:cNvSpPr>
          <p:nvPr>
            <p:ph type="dt" sz="half" idx="10"/>
          </p:nvPr>
        </p:nvSpPr>
        <p:spPr/>
        <p:txBody>
          <a:bodyPr/>
          <a:lstStyle/>
          <a:p>
            <a:fld id="{D78DB038-0749-654C-89CF-85C295613A51}" type="datetimeFigureOut">
              <a:rPr lang="en-US" smtClean="0"/>
              <a:t>2/18/25</a:t>
            </a:fld>
            <a:endParaRPr lang="en-US"/>
          </a:p>
        </p:txBody>
      </p:sp>
      <p:sp>
        <p:nvSpPr>
          <p:cNvPr id="5" name="Footer Placeholder 4">
            <a:extLst>
              <a:ext uri="{FF2B5EF4-FFF2-40B4-BE49-F238E27FC236}">
                <a16:creationId xmlns:a16="http://schemas.microsoft.com/office/drawing/2014/main" id="{AE67C496-17B2-CBE6-B9DE-C719CF0840D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77F9230-6A43-2061-DD34-15FBDD61138B}"/>
              </a:ext>
            </a:extLst>
          </p:cNvPr>
          <p:cNvSpPr>
            <a:spLocks noGrp="1"/>
          </p:cNvSpPr>
          <p:nvPr>
            <p:ph type="sldNum" sz="quarter" idx="12"/>
          </p:nvPr>
        </p:nvSpPr>
        <p:spPr/>
        <p:txBody>
          <a:bodyPr/>
          <a:lstStyle/>
          <a:p>
            <a:fld id="{6F9D58FB-7170-C246-97C2-0E4E34A9885C}" type="slidenum">
              <a:rPr lang="en-US" smtClean="0"/>
              <a:t>‹#›</a:t>
            </a:fld>
            <a:endParaRPr lang="en-US"/>
          </a:p>
        </p:txBody>
      </p:sp>
    </p:spTree>
    <p:extLst>
      <p:ext uri="{BB962C8B-B14F-4D97-AF65-F5344CB8AC3E}">
        <p14:creationId xmlns:p14="http://schemas.microsoft.com/office/powerpoint/2010/main" val="11016294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DAEFAF-8B99-0C5E-BA8A-AE77BC665AA6}"/>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E31B98F1-3F39-F409-7563-4D79FC0DFFA2}"/>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599EEEFB-6B8B-3B06-C81E-4ABA95A60AD5}"/>
              </a:ext>
            </a:extLst>
          </p:cNvPr>
          <p:cNvSpPr>
            <a:spLocks noGrp="1"/>
          </p:cNvSpPr>
          <p:nvPr>
            <p:ph type="dt" sz="half" idx="10"/>
          </p:nvPr>
        </p:nvSpPr>
        <p:spPr/>
        <p:txBody>
          <a:bodyPr/>
          <a:lstStyle/>
          <a:p>
            <a:fld id="{D78DB038-0749-654C-89CF-85C295613A51}" type="datetimeFigureOut">
              <a:rPr lang="en-US" smtClean="0"/>
              <a:t>2/18/25</a:t>
            </a:fld>
            <a:endParaRPr lang="en-US"/>
          </a:p>
        </p:txBody>
      </p:sp>
      <p:sp>
        <p:nvSpPr>
          <p:cNvPr id="5" name="Footer Placeholder 4">
            <a:extLst>
              <a:ext uri="{FF2B5EF4-FFF2-40B4-BE49-F238E27FC236}">
                <a16:creationId xmlns:a16="http://schemas.microsoft.com/office/drawing/2014/main" id="{4039BA91-2E62-CD5B-72D5-518FA7BFA97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1047F1-36C2-099A-A6D0-D99B62CD3B05}"/>
              </a:ext>
            </a:extLst>
          </p:cNvPr>
          <p:cNvSpPr>
            <a:spLocks noGrp="1"/>
          </p:cNvSpPr>
          <p:nvPr>
            <p:ph type="sldNum" sz="quarter" idx="12"/>
          </p:nvPr>
        </p:nvSpPr>
        <p:spPr/>
        <p:txBody>
          <a:bodyPr/>
          <a:lstStyle/>
          <a:p>
            <a:fld id="{6F9D58FB-7170-C246-97C2-0E4E34A9885C}" type="slidenum">
              <a:rPr lang="en-US" smtClean="0"/>
              <a:t>‹#›</a:t>
            </a:fld>
            <a:endParaRPr lang="en-US"/>
          </a:p>
        </p:txBody>
      </p:sp>
    </p:spTree>
    <p:extLst>
      <p:ext uri="{BB962C8B-B14F-4D97-AF65-F5344CB8AC3E}">
        <p14:creationId xmlns:p14="http://schemas.microsoft.com/office/powerpoint/2010/main" val="271193747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8ADAA7-48A0-6E28-1BE3-9E0CA2327B87}"/>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BF760500-B233-E1CB-9DCA-7B732989B8D8}"/>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D8FCD8A9-7DDF-1D96-03F1-01CEAC1C15EC}"/>
              </a:ext>
            </a:extLst>
          </p:cNvPr>
          <p:cNvSpPr>
            <a:spLocks noGrp="1"/>
          </p:cNvSpPr>
          <p:nvPr>
            <p:ph type="dt" sz="half" idx="10"/>
          </p:nvPr>
        </p:nvSpPr>
        <p:spPr/>
        <p:txBody>
          <a:bodyPr/>
          <a:lstStyle/>
          <a:p>
            <a:fld id="{D78DB038-0749-654C-89CF-85C295613A51}" type="datetimeFigureOut">
              <a:rPr lang="en-US" smtClean="0"/>
              <a:t>2/18/25</a:t>
            </a:fld>
            <a:endParaRPr lang="en-US"/>
          </a:p>
        </p:txBody>
      </p:sp>
      <p:sp>
        <p:nvSpPr>
          <p:cNvPr id="5" name="Footer Placeholder 4">
            <a:extLst>
              <a:ext uri="{FF2B5EF4-FFF2-40B4-BE49-F238E27FC236}">
                <a16:creationId xmlns:a16="http://schemas.microsoft.com/office/drawing/2014/main" id="{159A7FFA-BDE8-0508-62E9-EB1FF727F76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4705A58-0153-15A3-B7B2-6063A264BD32}"/>
              </a:ext>
            </a:extLst>
          </p:cNvPr>
          <p:cNvSpPr>
            <a:spLocks noGrp="1"/>
          </p:cNvSpPr>
          <p:nvPr>
            <p:ph type="sldNum" sz="quarter" idx="12"/>
          </p:nvPr>
        </p:nvSpPr>
        <p:spPr/>
        <p:txBody>
          <a:bodyPr/>
          <a:lstStyle/>
          <a:p>
            <a:fld id="{6F9D58FB-7170-C246-97C2-0E4E34A9885C}" type="slidenum">
              <a:rPr lang="en-US" smtClean="0"/>
              <a:t>‹#›</a:t>
            </a:fld>
            <a:endParaRPr lang="en-US"/>
          </a:p>
        </p:txBody>
      </p:sp>
    </p:spTree>
    <p:extLst>
      <p:ext uri="{BB962C8B-B14F-4D97-AF65-F5344CB8AC3E}">
        <p14:creationId xmlns:p14="http://schemas.microsoft.com/office/powerpoint/2010/main" val="13627311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92D15-2746-3DFB-DD78-8DA1F2D9C8A2}"/>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C8EA1AF0-EEAD-2DAD-8211-7DC2DEF2DE5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996674E3-2719-5975-2019-01DFEF45F618}"/>
              </a:ext>
            </a:extLst>
          </p:cNvPr>
          <p:cNvSpPr>
            <a:spLocks noGrp="1"/>
          </p:cNvSpPr>
          <p:nvPr>
            <p:ph type="dt" sz="half" idx="10"/>
          </p:nvPr>
        </p:nvSpPr>
        <p:spPr/>
        <p:txBody>
          <a:bodyPr/>
          <a:lstStyle/>
          <a:p>
            <a:fld id="{D78DB038-0749-654C-89CF-85C295613A51}" type="datetimeFigureOut">
              <a:rPr lang="en-US" smtClean="0"/>
              <a:t>2/18/25</a:t>
            </a:fld>
            <a:endParaRPr lang="en-US"/>
          </a:p>
        </p:txBody>
      </p:sp>
      <p:sp>
        <p:nvSpPr>
          <p:cNvPr id="5" name="Footer Placeholder 4">
            <a:extLst>
              <a:ext uri="{FF2B5EF4-FFF2-40B4-BE49-F238E27FC236}">
                <a16:creationId xmlns:a16="http://schemas.microsoft.com/office/drawing/2014/main" id="{ADB6A9F4-B173-C26F-AAEC-77B6167FD46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5C006F-8E46-09E8-C174-06142AD08F4A}"/>
              </a:ext>
            </a:extLst>
          </p:cNvPr>
          <p:cNvSpPr>
            <a:spLocks noGrp="1"/>
          </p:cNvSpPr>
          <p:nvPr>
            <p:ph type="sldNum" sz="quarter" idx="12"/>
          </p:nvPr>
        </p:nvSpPr>
        <p:spPr/>
        <p:txBody>
          <a:bodyPr/>
          <a:lstStyle/>
          <a:p>
            <a:fld id="{6F9D58FB-7170-C246-97C2-0E4E34A9885C}" type="slidenum">
              <a:rPr lang="en-US" smtClean="0"/>
              <a:t>‹#›</a:t>
            </a:fld>
            <a:endParaRPr lang="en-US"/>
          </a:p>
        </p:txBody>
      </p:sp>
    </p:spTree>
    <p:extLst>
      <p:ext uri="{BB962C8B-B14F-4D97-AF65-F5344CB8AC3E}">
        <p14:creationId xmlns:p14="http://schemas.microsoft.com/office/powerpoint/2010/main" val="506347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23252A-3F22-FA81-BF55-690FD87E4F97}"/>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67E7D2B4-25C1-EEC2-001E-4F4D2D71B25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937D2574-1585-2648-BA74-6C287D4F0A20}"/>
              </a:ext>
            </a:extLst>
          </p:cNvPr>
          <p:cNvSpPr>
            <a:spLocks noGrp="1"/>
          </p:cNvSpPr>
          <p:nvPr>
            <p:ph type="dt" sz="half" idx="10"/>
          </p:nvPr>
        </p:nvSpPr>
        <p:spPr/>
        <p:txBody>
          <a:bodyPr/>
          <a:lstStyle/>
          <a:p>
            <a:fld id="{D78DB038-0749-654C-89CF-85C295613A51}" type="datetimeFigureOut">
              <a:rPr lang="en-US" smtClean="0"/>
              <a:t>2/18/25</a:t>
            </a:fld>
            <a:endParaRPr lang="en-US"/>
          </a:p>
        </p:txBody>
      </p:sp>
      <p:sp>
        <p:nvSpPr>
          <p:cNvPr id="5" name="Footer Placeholder 4">
            <a:extLst>
              <a:ext uri="{FF2B5EF4-FFF2-40B4-BE49-F238E27FC236}">
                <a16:creationId xmlns:a16="http://schemas.microsoft.com/office/drawing/2014/main" id="{30D4AB61-5C80-49C5-D991-FC389122A54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763F85D-0356-3106-C7CE-78620F6D97C5}"/>
              </a:ext>
            </a:extLst>
          </p:cNvPr>
          <p:cNvSpPr>
            <a:spLocks noGrp="1"/>
          </p:cNvSpPr>
          <p:nvPr>
            <p:ph type="sldNum" sz="quarter" idx="12"/>
          </p:nvPr>
        </p:nvSpPr>
        <p:spPr/>
        <p:txBody>
          <a:bodyPr/>
          <a:lstStyle/>
          <a:p>
            <a:fld id="{6F9D58FB-7170-C246-97C2-0E4E34A9885C}" type="slidenum">
              <a:rPr lang="en-US" smtClean="0"/>
              <a:t>‹#›</a:t>
            </a:fld>
            <a:endParaRPr lang="en-US"/>
          </a:p>
        </p:txBody>
      </p:sp>
    </p:spTree>
    <p:extLst>
      <p:ext uri="{BB962C8B-B14F-4D97-AF65-F5344CB8AC3E}">
        <p14:creationId xmlns:p14="http://schemas.microsoft.com/office/powerpoint/2010/main" val="15544255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D44A7E-2F74-2901-9C2B-A4D546D9E591}"/>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F5CE3033-0667-2157-7877-9000C80B715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587CD783-5B48-97EC-E86A-F71431FD8931}"/>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C4B4D38D-3C08-CC5C-8013-6F082A0D89C2}"/>
              </a:ext>
            </a:extLst>
          </p:cNvPr>
          <p:cNvSpPr>
            <a:spLocks noGrp="1"/>
          </p:cNvSpPr>
          <p:nvPr>
            <p:ph type="dt" sz="half" idx="10"/>
          </p:nvPr>
        </p:nvSpPr>
        <p:spPr/>
        <p:txBody>
          <a:bodyPr/>
          <a:lstStyle/>
          <a:p>
            <a:fld id="{D78DB038-0749-654C-89CF-85C295613A51}" type="datetimeFigureOut">
              <a:rPr lang="en-US" smtClean="0"/>
              <a:t>2/18/25</a:t>
            </a:fld>
            <a:endParaRPr lang="en-US"/>
          </a:p>
        </p:txBody>
      </p:sp>
      <p:sp>
        <p:nvSpPr>
          <p:cNvPr id="6" name="Footer Placeholder 5">
            <a:extLst>
              <a:ext uri="{FF2B5EF4-FFF2-40B4-BE49-F238E27FC236}">
                <a16:creationId xmlns:a16="http://schemas.microsoft.com/office/drawing/2014/main" id="{9908483D-88D3-B85A-E71A-A8FE4293BB8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4981D2B-9A5C-6EF9-FB11-09F566E5146C}"/>
              </a:ext>
            </a:extLst>
          </p:cNvPr>
          <p:cNvSpPr>
            <a:spLocks noGrp="1"/>
          </p:cNvSpPr>
          <p:nvPr>
            <p:ph type="sldNum" sz="quarter" idx="12"/>
          </p:nvPr>
        </p:nvSpPr>
        <p:spPr/>
        <p:txBody>
          <a:bodyPr/>
          <a:lstStyle/>
          <a:p>
            <a:fld id="{6F9D58FB-7170-C246-97C2-0E4E34A9885C}" type="slidenum">
              <a:rPr lang="en-US" smtClean="0"/>
              <a:t>‹#›</a:t>
            </a:fld>
            <a:endParaRPr lang="en-US"/>
          </a:p>
        </p:txBody>
      </p:sp>
    </p:spTree>
    <p:extLst>
      <p:ext uri="{BB962C8B-B14F-4D97-AF65-F5344CB8AC3E}">
        <p14:creationId xmlns:p14="http://schemas.microsoft.com/office/powerpoint/2010/main" val="3984796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E54897-5FAA-7631-D1F7-C47691259474}"/>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20ECD2DC-E4AA-F11E-6613-7BB18E0CA1C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04634674-DE58-A343-A09A-675AFBEA8B52}"/>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FA51B7D3-CABD-A8E8-F722-708D6829C34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3BD78A3-D26F-8777-F69F-8B6CEF03A0B0}"/>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44E148EE-96B8-2B5C-B757-C18AC083B75F}"/>
              </a:ext>
            </a:extLst>
          </p:cNvPr>
          <p:cNvSpPr>
            <a:spLocks noGrp="1"/>
          </p:cNvSpPr>
          <p:nvPr>
            <p:ph type="dt" sz="half" idx="10"/>
          </p:nvPr>
        </p:nvSpPr>
        <p:spPr/>
        <p:txBody>
          <a:bodyPr/>
          <a:lstStyle/>
          <a:p>
            <a:fld id="{D78DB038-0749-654C-89CF-85C295613A51}" type="datetimeFigureOut">
              <a:rPr lang="en-US" smtClean="0"/>
              <a:t>2/18/25</a:t>
            </a:fld>
            <a:endParaRPr lang="en-US"/>
          </a:p>
        </p:txBody>
      </p:sp>
      <p:sp>
        <p:nvSpPr>
          <p:cNvPr id="8" name="Footer Placeholder 7">
            <a:extLst>
              <a:ext uri="{FF2B5EF4-FFF2-40B4-BE49-F238E27FC236}">
                <a16:creationId xmlns:a16="http://schemas.microsoft.com/office/drawing/2014/main" id="{6603D637-D770-1A89-FF26-2A71D960BCC8}"/>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263AB53-9077-A2CD-F94C-F3840DE65D74}"/>
              </a:ext>
            </a:extLst>
          </p:cNvPr>
          <p:cNvSpPr>
            <a:spLocks noGrp="1"/>
          </p:cNvSpPr>
          <p:nvPr>
            <p:ph type="sldNum" sz="quarter" idx="12"/>
          </p:nvPr>
        </p:nvSpPr>
        <p:spPr/>
        <p:txBody>
          <a:bodyPr/>
          <a:lstStyle/>
          <a:p>
            <a:fld id="{6F9D58FB-7170-C246-97C2-0E4E34A9885C}" type="slidenum">
              <a:rPr lang="en-US" smtClean="0"/>
              <a:t>‹#›</a:t>
            </a:fld>
            <a:endParaRPr lang="en-US"/>
          </a:p>
        </p:txBody>
      </p:sp>
    </p:spTree>
    <p:extLst>
      <p:ext uri="{BB962C8B-B14F-4D97-AF65-F5344CB8AC3E}">
        <p14:creationId xmlns:p14="http://schemas.microsoft.com/office/powerpoint/2010/main" val="14750369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3C084-0BFF-5A9F-8AC9-78320E01B0D5}"/>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167F55AB-9CDF-E0A5-B38F-5160EF283FF7}"/>
              </a:ext>
            </a:extLst>
          </p:cNvPr>
          <p:cNvSpPr>
            <a:spLocks noGrp="1"/>
          </p:cNvSpPr>
          <p:nvPr>
            <p:ph type="dt" sz="half" idx="10"/>
          </p:nvPr>
        </p:nvSpPr>
        <p:spPr/>
        <p:txBody>
          <a:bodyPr/>
          <a:lstStyle/>
          <a:p>
            <a:fld id="{D78DB038-0749-654C-89CF-85C295613A51}" type="datetimeFigureOut">
              <a:rPr lang="en-US" smtClean="0"/>
              <a:t>2/18/25</a:t>
            </a:fld>
            <a:endParaRPr lang="en-US"/>
          </a:p>
        </p:txBody>
      </p:sp>
      <p:sp>
        <p:nvSpPr>
          <p:cNvPr id="4" name="Footer Placeholder 3">
            <a:extLst>
              <a:ext uri="{FF2B5EF4-FFF2-40B4-BE49-F238E27FC236}">
                <a16:creationId xmlns:a16="http://schemas.microsoft.com/office/drawing/2014/main" id="{C334669F-85FF-47A3-D223-59200220618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C963049D-FBC6-3AA4-FE13-38D89F24F2DD}"/>
              </a:ext>
            </a:extLst>
          </p:cNvPr>
          <p:cNvSpPr>
            <a:spLocks noGrp="1"/>
          </p:cNvSpPr>
          <p:nvPr>
            <p:ph type="sldNum" sz="quarter" idx="12"/>
          </p:nvPr>
        </p:nvSpPr>
        <p:spPr/>
        <p:txBody>
          <a:bodyPr/>
          <a:lstStyle/>
          <a:p>
            <a:fld id="{6F9D58FB-7170-C246-97C2-0E4E34A9885C}" type="slidenum">
              <a:rPr lang="en-US" smtClean="0"/>
              <a:t>‹#›</a:t>
            </a:fld>
            <a:endParaRPr lang="en-US"/>
          </a:p>
        </p:txBody>
      </p:sp>
    </p:spTree>
    <p:extLst>
      <p:ext uri="{BB962C8B-B14F-4D97-AF65-F5344CB8AC3E}">
        <p14:creationId xmlns:p14="http://schemas.microsoft.com/office/powerpoint/2010/main" val="15997041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20852FD-D871-B722-9005-90F7B1D4A625}"/>
              </a:ext>
            </a:extLst>
          </p:cNvPr>
          <p:cNvSpPr>
            <a:spLocks noGrp="1"/>
          </p:cNvSpPr>
          <p:nvPr>
            <p:ph type="dt" sz="half" idx="10"/>
          </p:nvPr>
        </p:nvSpPr>
        <p:spPr/>
        <p:txBody>
          <a:bodyPr/>
          <a:lstStyle/>
          <a:p>
            <a:fld id="{D78DB038-0749-654C-89CF-85C295613A51}" type="datetimeFigureOut">
              <a:rPr lang="en-US" smtClean="0"/>
              <a:t>2/18/25</a:t>
            </a:fld>
            <a:endParaRPr lang="en-US"/>
          </a:p>
        </p:txBody>
      </p:sp>
      <p:sp>
        <p:nvSpPr>
          <p:cNvPr id="3" name="Footer Placeholder 2">
            <a:extLst>
              <a:ext uri="{FF2B5EF4-FFF2-40B4-BE49-F238E27FC236}">
                <a16:creationId xmlns:a16="http://schemas.microsoft.com/office/drawing/2014/main" id="{C31A589B-33B7-0A7F-E558-2C70D183AA7B}"/>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BD3067B-45B8-E900-C784-28425BF14636}"/>
              </a:ext>
            </a:extLst>
          </p:cNvPr>
          <p:cNvSpPr>
            <a:spLocks noGrp="1"/>
          </p:cNvSpPr>
          <p:nvPr>
            <p:ph type="sldNum" sz="quarter" idx="12"/>
          </p:nvPr>
        </p:nvSpPr>
        <p:spPr/>
        <p:txBody>
          <a:bodyPr/>
          <a:lstStyle/>
          <a:p>
            <a:fld id="{6F9D58FB-7170-C246-97C2-0E4E34A9885C}" type="slidenum">
              <a:rPr lang="en-US" smtClean="0"/>
              <a:t>‹#›</a:t>
            </a:fld>
            <a:endParaRPr lang="en-US"/>
          </a:p>
        </p:txBody>
      </p:sp>
    </p:spTree>
    <p:extLst>
      <p:ext uri="{BB962C8B-B14F-4D97-AF65-F5344CB8AC3E}">
        <p14:creationId xmlns:p14="http://schemas.microsoft.com/office/powerpoint/2010/main" val="26251140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8F3DEB-BF77-D5CC-4692-49B1AC4A6F77}"/>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C03A9EBE-0732-2DE2-9193-459E6DC5D7C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5C4BA9F7-9B15-A00D-381F-8F93B9724F0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DE55D9F6-365D-4F77-7EFF-65CD2FDBFBA5}"/>
              </a:ext>
            </a:extLst>
          </p:cNvPr>
          <p:cNvSpPr>
            <a:spLocks noGrp="1"/>
          </p:cNvSpPr>
          <p:nvPr>
            <p:ph type="dt" sz="half" idx="10"/>
          </p:nvPr>
        </p:nvSpPr>
        <p:spPr/>
        <p:txBody>
          <a:bodyPr/>
          <a:lstStyle/>
          <a:p>
            <a:fld id="{D78DB038-0749-654C-89CF-85C295613A51}" type="datetimeFigureOut">
              <a:rPr lang="en-US" smtClean="0"/>
              <a:t>2/18/25</a:t>
            </a:fld>
            <a:endParaRPr lang="en-US"/>
          </a:p>
        </p:txBody>
      </p:sp>
      <p:sp>
        <p:nvSpPr>
          <p:cNvPr id="6" name="Footer Placeholder 5">
            <a:extLst>
              <a:ext uri="{FF2B5EF4-FFF2-40B4-BE49-F238E27FC236}">
                <a16:creationId xmlns:a16="http://schemas.microsoft.com/office/drawing/2014/main" id="{83A41A6B-8DF0-8AAE-9E5D-25AC92D00AE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5A7AEA5-A2D0-614A-A073-1EFA2A3A3324}"/>
              </a:ext>
            </a:extLst>
          </p:cNvPr>
          <p:cNvSpPr>
            <a:spLocks noGrp="1"/>
          </p:cNvSpPr>
          <p:nvPr>
            <p:ph type="sldNum" sz="quarter" idx="12"/>
          </p:nvPr>
        </p:nvSpPr>
        <p:spPr/>
        <p:txBody>
          <a:bodyPr/>
          <a:lstStyle/>
          <a:p>
            <a:fld id="{6F9D58FB-7170-C246-97C2-0E4E34A9885C}" type="slidenum">
              <a:rPr lang="en-US" smtClean="0"/>
              <a:t>‹#›</a:t>
            </a:fld>
            <a:endParaRPr lang="en-US"/>
          </a:p>
        </p:txBody>
      </p:sp>
    </p:spTree>
    <p:extLst>
      <p:ext uri="{BB962C8B-B14F-4D97-AF65-F5344CB8AC3E}">
        <p14:creationId xmlns:p14="http://schemas.microsoft.com/office/powerpoint/2010/main" val="31134002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F0C3D1-0B02-7DA4-960D-5B1D198A67EA}"/>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4D7DA1B3-F206-AE88-2892-F5657DF5022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2470E21-EFE7-A44B-6E3F-D211460F89F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67E156C-43AE-A5C5-99D8-FD12087B20A5}"/>
              </a:ext>
            </a:extLst>
          </p:cNvPr>
          <p:cNvSpPr>
            <a:spLocks noGrp="1"/>
          </p:cNvSpPr>
          <p:nvPr>
            <p:ph type="dt" sz="half" idx="10"/>
          </p:nvPr>
        </p:nvSpPr>
        <p:spPr/>
        <p:txBody>
          <a:bodyPr/>
          <a:lstStyle/>
          <a:p>
            <a:fld id="{D78DB038-0749-654C-89CF-85C295613A51}" type="datetimeFigureOut">
              <a:rPr lang="en-US" smtClean="0"/>
              <a:t>2/18/25</a:t>
            </a:fld>
            <a:endParaRPr lang="en-US"/>
          </a:p>
        </p:txBody>
      </p:sp>
      <p:sp>
        <p:nvSpPr>
          <p:cNvPr id="6" name="Footer Placeholder 5">
            <a:extLst>
              <a:ext uri="{FF2B5EF4-FFF2-40B4-BE49-F238E27FC236}">
                <a16:creationId xmlns:a16="http://schemas.microsoft.com/office/drawing/2014/main" id="{0F5557C5-8190-1D88-EDBC-303FB093AD4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47EA864-07F0-A78C-7CEB-CE47C09B86FF}"/>
              </a:ext>
            </a:extLst>
          </p:cNvPr>
          <p:cNvSpPr>
            <a:spLocks noGrp="1"/>
          </p:cNvSpPr>
          <p:nvPr>
            <p:ph type="sldNum" sz="quarter" idx="12"/>
          </p:nvPr>
        </p:nvSpPr>
        <p:spPr/>
        <p:txBody>
          <a:bodyPr/>
          <a:lstStyle/>
          <a:p>
            <a:fld id="{6F9D58FB-7170-C246-97C2-0E4E34A9885C}" type="slidenum">
              <a:rPr lang="en-US" smtClean="0"/>
              <a:t>‹#›</a:t>
            </a:fld>
            <a:endParaRPr lang="en-US"/>
          </a:p>
        </p:txBody>
      </p:sp>
    </p:spTree>
    <p:extLst>
      <p:ext uri="{BB962C8B-B14F-4D97-AF65-F5344CB8AC3E}">
        <p14:creationId xmlns:p14="http://schemas.microsoft.com/office/powerpoint/2010/main" val="42903532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DAAF0AA-3D11-8BDD-D59B-E1436D7084B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3C36F6E7-866C-CE40-0FC8-939FC7551B1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ACA698F8-710D-243A-1080-3C611228463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78DB038-0749-654C-89CF-85C295613A51}" type="datetimeFigureOut">
              <a:rPr lang="en-US" smtClean="0"/>
              <a:t>2/18/25</a:t>
            </a:fld>
            <a:endParaRPr lang="en-US"/>
          </a:p>
        </p:txBody>
      </p:sp>
      <p:sp>
        <p:nvSpPr>
          <p:cNvPr id="5" name="Footer Placeholder 4">
            <a:extLst>
              <a:ext uri="{FF2B5EF4-FFF2-40B4-BE49-F238E27FC236}">
                <a16:creationId xmlns:a16="http://schemas.microsoft.com/office/drawing/2014/main" id="{746648D0-DB72-2835-58D1-A7D47914D73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1D0D73B7-7C23-7B79-0687-90F36718E79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F9D58FB-7170-C246-97C2-0E4E34A9885C}" type="slidenum">
              <a:rPr lang="en-US" smtClean="0"/>
              <a:t>‹#›</a:t>
            </a:fld>
            <a:endParaRPr lang="en-US"/>
          </a:p>
        </p:txBody>
      </p:sp>
    </p:spTree>
    <p:extLst>
      <p:ext uri="{BB962C8B-B14F-4D97-AF65-F5344CB8AC3E}">
        <p14:creationId xmlns:p14="http://schemas.microsoft.com/office/powerpoint/2010/main" val="400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AF8214-FEA0-8425-BE42-3D93C0D34949}"/>
              </a:ext>
            </a:extLst>
          </p:cNvPr>
          <p:cNvSpPr>
            <a:spLocks noGrp="1"/>
          </p:cNvSpPr>
          <p:nvPr>
            <p:ph type="ctrTitle"/>
          </p:nvPr>
        </p:nvSpPr>
        <p:spPr/>
        <p:txBody>
          <a:bodyPr>
            <a:normAutofit fontScale="90000"/>
          </a:bodyPr>
          <a:lstStyle/>
          <a:p>
            <a:r>
              <a:rPr lang="en-US" dirty="0"/>
              <a:t>Comparing Different Results for Force Displacement Graphs</a:t>
            </a:r>
          </a:p>
        </p:txBody>
      </p:sp>
      <p:sp>
        <p:nvSpPr>
          <p:cNvPr id="3" name="Subtitle 2">
            <a:extLst>
              <a:ext uri="{FF2B5EF4-FFF2-40B4-BE49-F238E27FC236}">
                <a16:creationId xmlns:a16="http://schemas.microsoft.com/office/drawing/2014/main" id="{CB2DF190-2BEF-1FE7-00BF-07BE59561E1E}"/>
              </a:ext>
            </a:extLst>
          </p:cNvPr>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val="33277201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8657C1-E69D-8769-4D4B-8FFBE3959249}"/>
              </a:ext>
            </a:extLst>
          </p:cNvPr>
          <p:cNvSpPr>
            <a:spLocks noGrp="1"/>
          </p:cNvSpPr>
          <p:nvPr>
            <p:ph type="title"/>
          </p:nvPr>
        </p:nvSpPr>
        <p:spPr>
          <a:xfrm>
            <a:off x="838200" y="693737"/>
            <a:ext cx="10515600" cy="1325563"/>
          </a:xfrm>
        </p:spPr>
        <p:txBody>
          <a:bodyPr>
            <a:noAutofit/>
          </a:bodyPr>
          <a:lstStyle/>
          <a:p>
            <a:r>
              <a:rPr lang="en-US" sz="3600" dirty="0"/>
              <a:t>Comparison Results:</a:t>
            </a:r>
            <a:br>
              <a:rPr lang="en-US" sz="3600" dirty="0"/>
            </a:br>
            <a:endParaRPr lang="en-US" sz="3600" dirty="0"/>
          </a:p>
        </p:txBody>
      </p:sp>
      <p:pic>
        <p:nvPicPr>
          <p:cNvPr id="5" name="Content Placeholder 4" descr="A diagram of a mass of a mass of a mass&#10;&#10;AI-generated content may be incorrect.">
            <a:extLst>
              <a:ext uri="{FF2B5EF4-FFF2-40B4-BE49-F238E27FC236}">
                <a16:creationId xmlns:a16="http://schemas.microsoft.com/office/drawing/2014/main" id="{0851970D-6A2B-6127-893C-8D9C8B9D9D20}"/>
              </a:ext>
            </a:extLst>
          </p:cNvPr>
          <p:cNvPicPr>
            <a:picLocks noGrp="1" noChangeAspect="1"/>
          </p:cNvPicPr>
          <p:nvPr>
            <p:ph idx="1"/>
          </p:nvPr>
        </p:nvPicPr>
        <p:blipFill>
          <a:blip r:embed="rId2"/>
          <a:stretch>
            <a:fillRect/>
          </a:stretch>
        </p:blipFill>
        <p:spPr>
          <a:xfrm>
            <a:off x="4794872" y="544099"/>
            <a:ext cx="7163766" cy="5769802"/>
          </a:xfrm>
        </p:spPr>
      </p:pic>
      <p:sp>
        <p:nvSpPr>
          <p:cNvPr id="6" name="TextBox 5">
            <a:extLst>
              <a:ext uri="{FF2B5EF4-FFF2-40B4-BE49-F238E27FC236}">
                <a16:creationId xmlns:a16="http://schemas.microsoft.com/office/drawing/2014/main" id="{3F2D6A04-C85D-9F2C-033B-B382084AC3F5}"/>
              </a:ext>
            </a:extLst>
          </p:cNvPr>
          <p:cNvSpPr txBox="1"/>
          <p:nvPr/>
        </p:nvSpPr>
        <p:spPr>
          <a:xfrm>
            <a:off x="773423" y="5240338"/>
            <a:ext cx="3700463" cy="646331"/>
          </a:xfrm>
          <a:prstGeom prst="rect">
            <a:avLst/>
          </a:prstGeom>
          <a:noFill/>
        </p:spPr>
        <p:txBody>
          <a:bodyPr wrap="square" rtlCol="0">
            <a:spAutoFit/>
          </a:bodyPr>
          <a:lstStyle/>
          <a:p>
            <a:r>
              <a:rPr lang="en-US" dirty="0"/>
              <a:t>Hoping my results to be in similar range.</a:t>
            </a:r>
          </a:p>
        </p:txBody>
      </p:sp>
      <p:sp>
        <p:nvSpPr>
          <p:cNvPr id="7" name="TextBox 6">
            <a:extLst>
              <a:ext uri="{FF2B5EF4-FFF2-40B4-BE49-F238E27FC236}">
                <a16:creationId xmlns:a16="http://schemas.microsoft.com/office/drawing/2014/main" id="{D799156C-72AF-9F80-B18D-14B643DF0CDC}"/>
              </a:ext>
            </a:extLst>
          </p:cNvPr>
          <p:cNvSpPr txBox="1"/>
          <p:nvPr/>
        </p:nvSpPr>
        <p:spPr>
          <a:xfrm>
            <a:off x="838199" y="1696134"/>
            <a:ext cx="3700463" cy="369332"/>
          </a:xfrm>
          <a:prstGeom prst="rect">
            <a:avLst/>
          </a:prstGeom>
          <a:noFill/>
        </p:spPr>
        <p:txBody>
          <a:bodyPr wrap="square" rtlCol="0">
            <a:spAutoFit/>
          </a:bodyPr>
          <a:lstStyle/>
          <a:p>
            <a:r>
              <a:rPr lang="en-US" dirty="0"/>
              <a:t>Results from a pile dimensions: </a:t>
            </a:r>
          </a:p>
        </p:txBody>
      </p:sp>
      <p:pic>
        <p:nvPicPr>
          <p:cNvPr id="10" name="Picture 9" descr="A diagram of a structure&#10;&#10;AI-generated content may be incorrect.">
            <a:extLst>
              <a:ext uri="{FF2B5EF4-FFF2-40B4-BE49-F238E27FC236}">
                <a16:creationId xmlns:a16="http://schemas.microsoft.com/office/drawing/2014/main" id="{D5F8C515-AC47-48D4-4369-96C913ED1D6A}"/>
              </a:ext>
            </a:extLst>
          </p:cNvPr>
          <p:cNvPicPr>
            <a:picLocks noChangeAspect="1"/>
          </p:cNvPicPr>
          <p:nvPr/>
        </p:nvPicPr>
        <p:blipFill>
          <a:blip r:embed="rId3"/>
          <a:stretch>
            <a:fillRect/>
          </a:stretch>
        </p:blipFill>
        <p:spPr>
          <a:xfrm>
            <a:off x="838199" y="2107838"/>
            <a:ext cx="3886200" cy="2400300"/>
          </a:xfrm>
          <a:prstGeom prst="rect">
            <a:avLst/>
          </a:prstGeom>
        </p:spPr>
      </p:pic>
    </p:spTree>
    <p:extLst>
      <p:ext uri="{BB962C8B-B14F-4D97-AF65-F5344CB8AC3E}">
        <p14:creationId xmlns:p14="http://schemas.microsoft.com/office/powerpoint/2010/main" val="40362920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019633-BECE-CBF4-269A-E9F16C143211}"/>
              </a:ext>
            </a:extLst>
          </p:cNvPr>
          <p:cNvSpPr>
            <a:spLocks noGrp="1"/>
          </p:cNvSpPr>
          <p:nvPr>
            <p:ph type="title"/>
          </p:nvPr>
        </p:nvSpPr>
        <p:spPr/>
        <p:txBody>
          <a:bodyPr/>
          <a:lstStyle/>
          <a:p>
            <a:r>
              <a:rPr lang="en-US" dirty="0"/>
              <a:t>My model dimensions</a:t>
            </a:r>
          </a:p>
        </p:txBody>
      </p:sp>
      <p:pic>
        <p:nvPicPr>
          <p:cNvPr id="5" name="Content Placeholder 4" descr="A drawing of a building&#10;&#10;AI-generated content may be incorrect.">
            <a:extLst>
              <a:ext uri="{FF2B5EF4-FFF2-40B4-BE49-F238E27FC236}">
                <a16:creationId xmlns:a16="http://schemas.microsoft.com/office/drawing/2014/main" id="{EE787569-8800-8BDD-6C4E-1A0147365846}"/>
              </a:ext>
            </a:extLst>
          </p:cNvPr>
          <p:cNvPicPr>
            <a:picLocks noGrp="1" noChangeAspect="1"/>
          </p:cNvPicPr>
          <p:nvPr>
            <p:ph idx="1"/>
          </p:nvPr>
        </p:nvPicPr>
        <p:blipFill>
          <a:blip r:embed="rId2"/>
          <a:stretch>
            <a:fillRect/>
          </a:stretch>
        </p:blipFill>
        <p:spPr>
          <a:xfrm>
            <a:off x="838200" y="1690688"/>
            <a:ext cx="3873500" cy="3149600"/>
          </a:xfrm>
        </p:spPr>
      </p:pic>
      <p:pic>
        <p:nvPicPr>
          <p:cNvPr id="9" name="Picture 8" descr="A drawing of a rectangular object&#10;&#10;AI-generated content may be incorrect.">
            <a:extLst>
              <a:ext uri="{FF2B5EF4-FFF2-40B4-BE49-F238E27FC236}">
                <a16:creationId xmlns:a16="http://schemas.microsoft.com/office/drawing/2014/main" id="{9A782BAA-0CD4-B871-2056-DEDE90331676}"/>
              </a:ext>
            </a:extLst>
          </p:cNvPr>
          <p:cNvPicPr>
            <a:picLocks noChangeAspect="1"/>
          </p:cNvPicPr>
          <p:nvPr/>
        </p:nvPicPr>
        <p:blipFill>
          <a:blip r:embed="rId3"/>
          <a:stretch>
            <a:fillRect/>
          </a:stretch>
        </p:blipFill>
        <p:spPr>
          <a:xfrm>
            <a:off x="6096000" y="1836738"/>
            <a:ext cx="4152900" cy="2857500"/>
          </a:xfrm>
          <a:prstGeom prst="rect">
            <a:avLst/>
          </a:prstGeom>
        </p:spPr>
      </p:pic>
      <p:sp>
        <p:nvSpPr>
          <p:cNvPr id="10" name="TextBox 9">
            <a:extLst>
              <a:ext uri="{FF2B5EF4-FFF2-40B4-BE49-F238E27FC236}">
                <a16:creationId xmlns:a16="http://schemas.microsoft.com/office/drawing/2014/main" id="{D49CE1DF-55C6-4388-372E-F019B9C7F422}"/>
              </a:ext>
            </a:extLst>
          </p:cNvPr>
          <p:cNvSpPr txBox="1"/>
          <p:nvPr/>
        </p:nvSpPr>
        <p:spPr>
          <a:xfrm>
            <a:off x="571500" y="5357813"/>
            <a:ext cx="10782300" cy="646331"/>
          </a:xfrm>
          <a:prstGeom prst="rect">
            <a:avLst/>
          </a:prstGeom>
          <a:noFill/>
        </p:spPr>
        <p:txBody>
          <a:bodyPr wrap="square" rtlCol="0">
            <a:spAutoFit/>
          </a:bodyPr>
          <a:lstStyle/>
          <a:p>
            <a:r>
              <a:rPr lang="en-US" dirty="0" err="1"/>
              <a:t>Axisymetric</a:t>
            </a:r>
            <a:r>
              <a:rPr lang="en-US" dirty="0"/>
              <a:t> model, Soil = 100x50x50 m, Pile height = 60m (30m below soil, 30m above soil), Pile diameter = 4m , Wall thickness = 50mm. Based on ‘</a:t>
            </a:r>
            <a:r>
              <a:rPr lang="en-GB" sz="1800" b="1" dirty="0">
                <a:effectLst/>
                <a:latin typeface="Calibri" panose="020F0502020204030204" pitchFamily="34" charset="0"/>
              </a:rPr>
              <a:t>Siemens Gamesa SG 3.4-132</a:t>
            </a:r>
            <a:r>
              <a:rPr lang="en-US" sz="1800" b="1" dirty="0">
                <a:effectLst/>
                <a:latin typeface="Calibri" panose="020F0502020204030204" pitchFamily="34" charset="0"/>
              </a:rPr>
              <a:t>’</a:t>
            </a:r>
            <a:endParaRPr lang="en-GB" sz="1800" dirty="0">
              <a:effectLst/>
              <a:latin typeface="Calibri" panose="020F0502020204030204" pitchFamily="34" charset="0"/>
            </a:endParaRPr>
          </a:p>
        </p:txBody>
      </p:sp>
    </p:spTree>
    <p:extLst>
      <p:ext uri="{BB962C8B-B14F-4D97-AF65-F5344CB8AC3E}">
        <p14:creationId xmlns:p14="http://schemas.microsoft.com/office/powerpoint/2010/main" val="30042344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B835B2-868C-9071-0D71-BEF3C0A114F4}"/>
              </a:ext>
            </a:extLst>
          </p:cNvPr>
          <p:cNvSpPr>
            <a:spLocks noGrp="1"/>
          </p:cNvSpPr>
          <p:nvPr>
            <p:ph type="title"/>
          </p:nvPr>
        </p:nvSpPr>
        <p:spPr/>
        <p:txBody>
          <a:bodyPr/>
          <a:lstStyle/>
          <a:p>
            <a:r>
              <a:rPr lang="en-US" dirty="0"/>
              <a:t>Using STKO Team Recommended Method</a:t>
            </a:r>
          </a:p>
        </p:txBody>
      </p:sp>
      <p:sp>
        <p:nvSpPr>
          <p:cNvPr id="3" name="Content Placeholder 2">
            <a:extLst>
              <a:ext uri="{FF2B5EF4-FFF2-40B4-BE49-F238E27FC236}">
                <a16:creationId xmlns:a16="http://schemas.microsoft.com/office/drawing/2014/main" id="{3A593776-5DC7-B33D-E44B-83DDCA158648}"/>
              </a:ext>
            </a:extLst>
          </p:cNvPr>
          <p:cNvSpPr>
            <a:spLocks noGrp="1"/>
          </p:cNvSpPr>
          <p:nvPr>
            <p:ph idx="1"/>
          </p:nvPr>
        </p:nvSpPr>
        <p:spPr>
          <a:xfrm>
            <a:off x="838200" y="1825624"/>
            <a:ext cx="3124127" cy="4352437"/>
          </a:xfrm>
        </p:spPr>
        <p:txBody>
          <a:bodyPr>
            <a:normAutofit fontScale="40000" lnSpcReduction="20000"/>
          </a:bodyPr>
          <a:lstStyle/>
          <a:p>
            <a:r>
              <a:rPr lang="en-US" sz="4000" dirty="0"/>
              <a:t>Horizontal load applied to surface at top of pile.</a:t>
            </a:r>
          </a:p>
          <a:p>
            <a:r>
              <a:rPr lang="en-US" sz="4000" dirty="0"/>
              <a:t>Displacement measured at a point on the pile base (in line with soil line)</a:t>
            </a:r>
          </a:p>
          <a:p>
            <a:r>
              <a:rPr lang="en-US" sz="4000" dirty="0"/>
              <a:t>Reaction force measured from bottom of soil. (Could you try and explain why this works if you are trying to measure the applied lateral force to the top of the pile?)</a:t>
            </a:r>
          </a:p>
          <a:p>
            <a:endParaRPr lang="en-US" sz="4000" dirty="0"/>
          </a:p>
          <a:p>
            <a:r>
              <a:rPr lang="en-US" sz="4000" dirty="0"/>
              <a:t>Notes: very similar to comparison results</a:t>
            </a:r>
          </a:p>
          <a:p>
            <a:r>
              <a:rPr lang="en-US" sz="4000" dirty="0"/>
              <a:t>DP = Drucker Prager Method for soil</a:t>
            </a:r>
          </a:p>
          <a:p>
            <a:r>
              <a:rPr lang="en-US" sz="4000" dirty="0"/>
              <a:t>EI = Elastic isotropic for soil</a:t>
            </a:r>
          </a:p>
          <a:p>
            <a:r>
              <a:rPr lang="en-US" sz="4000" dirty="0"/>
              <a:t>Pile base = point on pile in line with top of soil line</a:t>
            </a:r>
          </a:p>
          <a:p>
            <a:pPr marL="0" indent="0">
              <a:buNone/>
            </a:pPr>
            <a:endParaRPr lang="en-US" dirty="0"/>
          </a:p>
        </p:txBody>
      </p:sp>
      <p:pic>
        <p:nvPicPr>
          <p:cNvPr id="4" name="Content Placeholder 8" descr="A graph with a red line&#10;&#10;AI-generated content may be incorrect.">
            <a:extLst>
              <a:ext uri="{FF2B5EF4-FFF2-40B4-BE49-F238E27FC236}">
                <a16:creationId xmlns:a16="http://schemas.microsoft.com/office/drawing/2014/main" id="{E4C02A48-040A-76E6-1FD6-8264C8430804}"/>
              </a:ext>
            </a:extLst>
          </p:cNvPr>
          <p:cNvPicPr>
            <a:picLocks noChangeAspect="1"/>
          </p:cNvPicPr>
          <p:nvPr/>
        </p:nvPicPr>
        <p:blipFill>
          <a:blip r:embed="rId2"/>
          <a:stretch>
            <a:fillRect/>
          </a:stretch>
        </p:blipFill>
        <p:spPr>
          <a:xfrm>
            <a:off x="3962327" y="1206500"/>
            <a:ext cx="7996311" cy="5286375"/>
          </a:xfrm>
          <a:prstGeom prst="rect">
            <a:avLst/>
          </a:prstGeom>
        </p:spPr>
      </p:pic>
    </p:spTree>
    <p:extLst>
      <p:ext uri="{BB962C8B-B14F-4D97-AF65-F5344CB8AC3E}">
        <p14:creationId xmlns:p14="http://schemas.microsoft.com/office/powerpoint/2010/main" val="30952372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81D7E-C6F0-5DBB-DAEE-578E1F1CFB4B}"/>
              </a:ext>
            </a:extLst>
          </p:cNvPr>
          <p:cNvSpPr>
            <a:spLocks noGrp="1"/>
          </p:cNvSpPr>
          <p:nvPr>
            <p:ph type="title"/>
          </p:nvPr>
        </p:nvSpPr>
        <p:spPr/>
        <p:txBody>
          <a:bodyPr/>
          <a:lstStyle/>
          <a:p>
            <a:r>
              <a:rPr lang="en-US" dirty="0"/>
              <a:t>Using Prescribed Displacement on Control Node</a:t>
            </a:r>
          </a:p>
        </p:txBody>
      </p:sp>
      <p:sp>
        <p:nvSpPr>
          <p:cNvPr id="3" name="Content Placeholder 2">
            <a:extLst>
              <a:ext uri="{FF2B5EF4-FFF2-40B4-BE49-F238E27FC236}">
                <a16:creationId xmlns:a16="http://schemas.microsoft.com/office/drawing/2014/main" id="{24A8EA4F-AD6A-B0DA-0989-135B361F7656}"/>
              </a:ext>
            </a:extLst>
          </p:cNvPr>
          <p:cNvSpPr>
            <a:spLocks noGrp="1"/>
          </p:cNvSpPr>
          <p:nvPr>
            <p:ph idx="1"/>
          </p:nvPr>
        </p:nvSpPr>
        <p:spPr>
          <a:xfrm>
            <a:off x="838200" y="1825625"/>
            <a:ext cx="3045889" cy="4351338"/>
          </a:xfrm>
        </p:spPr>
        <p:txBody>
          <a:bodyPr>
            <a:normAutofit fontScale="92500" lnSpcReduction="10000"/>
          </a:bodyPr>
          <a:lstStyle/>
          <a:p>
            <a:r>
              <a:rPr lang="en-US" dirty="0"/>
              <a:t>Prescribed displacement applied to control node (point on the top of the pile)</a:t>
            </a:r>
          </a:p>
          <a:p>
            <a:r>
              <a:rPr lang="en-US" dirty="0"/>
              <a:t>Displacement measured at point on pile base (in line with soil line)</a:t>
            </a:r>
          </a:p>
          <a:p>
            <a:r>
              <a:rPr lang="en-US" dirty="0"/>
              <a:t>Reaction force taken from the control node.</a:t>
            </a:r>
          </a:p>
        </p:txBody>
      </p:sp>
      <p:pic>
        <p:nvPicPr>
          <p:cNvPr id="4" name="Content Placeholder 8" descr="A graph with red and blue lines&#10;&#10;AI-generated content may be incorrect.">
            <a:extLst>
              <a:ext uri="{FF2B5EF4-FFF2-40B4-BE49-F238E27FC236}">
                <a16:creationId xmlns:a16="http://schemas.microsoft.com/office/drawing/2014/main" id="{821F0646-4203-9E01-0B50-4C3E00C248E3}"/>
              </a:ext>
            </a:extLst>
          </p:cNvPr>
          <p:cNvPicPr>
            <a:picLocks noChangeAspect="1"/>
          </p:cNvPicPr>
          <p:nvPr/>
        </p:nvPicPr>
        <p:blipFill>
          <a:blip r:embed="rId2"/>
          <a:stretch>
            <a:fillRect/>
          </a:stretch>
        </p:blipFill>
        <p:spPr>
          <a:xfrm>
            <a:off x="5117947" y="1185863"/>
            <a:ext cx="6751068" cy="5489574"/>
          </a:xfrm>
          <a:prstGeom prst="rect">
            <a:avLst/>
          </a:prstGeom>
        </p:spPr>
      </p:pic>
    </p:spTree>
    <p:extLst>
      <p:ext uri="{BB962C8B-B14F-4D97-AF65-F5344CB8AC3E}">
        <p14:creationId xmlns:p14="http://schemas.microsoft.com/office/powerpoint/2010/main" val="8899705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132772-4632-07FA-D107-D017B6EE3852}"/>
              </a:ext>
            </a:extLst>
          </p:cNvPr>
          <p:cNvSpPr>
            <a:spLocks noGrp="1"/>
          </p:cNvSpPr>
          <p:nvPr>
            <p:ph type="title"/>
          </p:nvPr>
        </p:nvSpPr>
        <p:spPr/>
        <p:txBody>
          <a:bodyPr/>
          <a:lstStyle/>
          <a:p>
            <a:r>
              <a:rPr lang="en-US" dirty="0"/>
              <a:t>Using Prescribed Displacement on surface on the top of the pile.</a:t>
            </a:r>
          </a:p>
        </p:txBody>
      </p:sp>
      <p:sp>
        <p:nvSpPr>
          <p:cNvPr id="3" name="Content Placeholder 2">
            <a:extLst>
              <a:ext uri="{FF2B5EF4-FFF2-40B4-BE49-F238E27FC236}">
                <a16:creationId xmlns:a16="http://schemas.microsoft.com/office/drawing/2014/main" id="{ED971260-CCB6-8142-0CAA-697EF8879C48}"/>
              </a:ext>
            </a:extLst>
          </p:cNvPr>
          <p:cNvSpPr>
            <a:spLocks noGrp="1"/>
          </p:cNvSpPr>
          <p:nvPr>
            <p:ph idx="1"/>
          </p:nvPr>
        </p:nvSpPr>
        <p:spPr/>
        <p:txBody>
          <a:bodyPr/>
          <a:lstStyle/>
          <a:p>
            <a:r>
              <a:rPr lang="en-US" sz="2000" dirty="0"/>
              <a:t>This time, instead of applying the prescribed displacement to the control node, and measuring the reaction force at the control node, the surface at the top of the pile was used instead and this gave very different results, (not sure why this is). Elastic Isotropic on the left, Drucker Prager on the right.</a:t>
            </a:r>
          </a:p>
          <a:p>
            <a:endParaRPr lang="en-US" dirty="0"/>
          </a:p>
          <a:p>
            <a:endParaRPr lang="en-US" dirty="0"/>
          </a:p>
        </p:txBody>
      </p:sp>
      <p:pic>
        <p:nvPicPr>
          <p:cNvPr id="5" name="Picture 4" descr="A graph showing a line of a loss&#10;&#10;AI-generated content may be incorrect.">
            <a:extLst>
              <a:ext uri="{FF2B5EF4-FFF2-40B4-BE49-F238E27FC236}">
                <a16:creationId xmlns:a16="http://schemas.microsoft.com/office/drawing/2014/main" id="{F0923016-2688-4BD6-0E96-257ECE84DD6D}"/>
              </a:ext>
            </a:extLst>
          </p:cNvPr>
          <p:cNvPicPr>
            <a:picLocks noChangeAspect="1"/>
          </p:cNvPicPr>
          <p:nvPr/>
        </p:nvPicPr>
        <p:blipFill>
          <a:blip r:embed="rId2"/>
          <a:stretch>
            <a:fillRect/>
          </a:stretch>
        </p:blipFill>
        <p:spPr>
          <a:xfrm>
            <a:off x="6956424" y="3005004"/>
            <a:ext cx="3863976" cy="3125913"/>
          </a:xfrm>
          <a:prstGeom prst="rect">
            <a:avLst/>
          </a:prstGeom>
        </p:spPr>
      </p:pic>
      <p:pic>
        <p:nvPicPr>
          <p:cNvPr id="7" name="Picture 6" descr="A graph of a line&#10;&#10;AI-generated content may be incorrect.">
            <a:extLst>
              <a:ext uri="{FF2B5EF4-FFF2-40B4-BE49-F238E27FC236}">
                <a16:creationId xmlns:a16="http://schemas.microsoft.com/office/drawing/2014/main" id="{A15A0705-0992-5D26-0DB8-A31A121F969B}"/>
              </a:ext>
            </a:extLst>
          </p:cNvPr>
          <p:cNvPicPr>
            <a:picLocks noChangeAspect="1"/>
          </p:cNvPicPr>
          <p:nvPr/>
        </p:nvPicPr>
        <p:blipFill>
          <a:blip r:embed="rId3"/>
          <a:stretch>
            <a:fillRect/>
          </a:stretch>
        </p:blipFill>
        <p:spPr>
          <a:xfrm>
            <a:off x="1000125" y="3005004"/>
            <a:ext cx="3950807" cy="3125913"/>
          </a:xfrm>
          <a:prstGeom prst="rect">
            <a:avLst/>
          </a:prstGeom>
        </p:spPr>
      </p:pic>
    </p:spTree>
    <p:extLst>
      <p:ext uri="{BB962C8B-B14F-4D97-AF65-F5344CB8AC3E}">
        <p14:creationId xmlns:p14="http://schemas.microsoft.com/office/powerpoint/2010/main" val="2501424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B5138C-769D-3CC4-9C34-E025915A8778}"/>
              </a:ext>
            </a:extLst>
          </p:cNvPr>
          <p:cNvSpPr>
            <a:spLocks noGrp="1"/>
          </p:cNvSpPr>
          <p:nvPr>
            <p:ph type="title"/>
          </p:nvPr>
        </p:nvSpPr>
        <p:spPr/>
        <p:txBody>
          <a:bodyPr/>
          <a:lstStyle/>
          <a:p>
            <a:r>
              <a:rPr lang="en-US" dirty="0"/>
              <a:t>Questions</a:t>
            </a:r>
          </a:p>
        </p:txBody>
      </p:sp>
      <p:sp>
        <p:nvSpPr>
          <p:cNvPr id="3" name="Content Placeholder 2">
            <a:extLst>
              <a:ext uri="{FF2B5EF4-FFF2-40B4-BE49-F238E27FC236}">
                <a16:creationId xmlns:a16="http://schemas.microsoft.com/office/drawing/2014/main" id="{581567F7-602A-B603-9B17-67D8D8000B0D}"/>
              </a:ext>
            </a:extLst>
          </p:cNvPr>
          <p:cNvSpPr>
            <a:spLocks noGrp="1"/>
          </p:cNvSpPr>
          <p:nvPr>
            <p:ph idx="1"/>
          </p:nvPr>
        </p:nvSpPr>
        <p:spPr/>
        <p:txBody>
          <a:bodyPr/>
          <a:lstStyle/>
          <a:p>
            <a:r>
              <a:rPr lang="en-US" dirty="0"/>
              <a:t>Which is the right way to model the Lateral load applied to the top of the pile vs displacement at base of the pile.</a:t>
            </a:r>
          </a:p>
          <a:p>
            <a:r>
              <a:rPr lang="en-US" dirty="0"/>
              <a:t>Why can the reaction force be taken at the bottom of the soil, even if you’re trying to measure the lateral load to the top of the pile?</a:t>
            </a:r>
          </a:p>
          <a:p>
            <a:r>
              <a:rPr lang="en-US" dirty="0"/>
              <a:t>Why are the results all different, if the stiffness, friction parameters </a:t>
            </a:r>
            <a:r>
              <a:rPr lang="en-US" dirty="0" err="1"/>
              <a:t>etc</a:t>
            </a:r>
            <a:r>
              <a:rPr lang="en-US" dirty="0"/>
              <a:t> are all the same. The only thing changing is the applied force vs prescribed displacement and where that is measured.</a:t>
            </a:r>
          </a:p>
          <a:p>
            <a:r>
              <a:rPr lang="en-US" dirty="0"/>
              <a:t>Why are the results for prescribed displacement so different when measuring control node, vs surface at the top of the pile?</a:t>
            </a:r>
          </a:p>
          <a:p>
            <a:endParaRPr lang="en-US" dirty="0"/>
          </a:p>
          <a:p>
            <a:endParaRPr lang="en-US" dirty="0"/>
          </a:p>
        </p:txBody>
      </p:sp>
    </p:spTree>
    <p:extLst>
      <p:ext uri="{BB962C8B-B14F-4D97-AF65-F5344CB8AC3E}">
        <p14:creationId xmlns:p14="http://schemas.microsoft.com/office/powerpoint/2010/main" val="50641203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28</TotalTime>
  <Words>397</Words>
  <Application>Microsoft Macintosh PowerPoint</Application>
  <PresentationFormat>Widescreen</PresentationFormat>
  <Paragraphs>26</Paragraphs>
  <Slides>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vt:i4>
      </vt:variant>
    </vt:vector>
  </HeadingPairs>
  <TitlesOfParts>
    <vt:vector size="12" baseType="lpstr">
      <vt:lpstr>Aptos</vt:lpstr>
      <vt:lpstr>Aptos Display</vt:lpstr>
      <vt:lpstr>Arial</vt:lpstr>
      <vt:lpstr>Calibri</vt:lpstr>
      <vt:lpstr>Office Theme</vt:lpstr>
      <vt:lpstr>Comparing Different Results for Force Displacement Graphs</vt:lpstr>
      <vt:lpstr>Comparison Results: </vt:lpstr>
      <vt:lpstr>My model dimensions</vt:lpstr>
      <vt:lpstr>Using STKO Team Recommended Method</vt:lpstr>
      <vt:lpstr>Using Prescribed Displacement on Control Node</vt:lpstr>
      <vt:lpstr>Using Prescribed Displacement on surface on the top of the pile.</vt:lpstr>
      <vt:lpstr>Questions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Magnus Line</dc:creator>
  <cp:lastModifiedBy>Magnus Line</cp:lastModifiedBy>
  <cp:revision>4</cp:revision>
  <dcterms:created xsi:type="dcterms:W3CDTF">2025-02-18T12:30:54Z</dcterms:created>
  <dcterms:modified xsi:type="dcterms:W3CDTF">2025-02-18T12:59:24Z</dcterms:modified>
</cp:coreProperties>
</file>